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8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Граттаж</a:t>
            </a:r>
            <a:endParaRPr lang="ru-RU" sz="8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Скрести, царапать. Действительно рисунок не пишется,  а создается путем процарапывания фона. У этого способа рисования есть русский аналог названия 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воскография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Заштрихуйте </a:t>
            </a:r>
            <a:r>
              <a:rPr lang="ru-RU" sz="3200" b="1" dirty="0" smtClean="0"/>
              <a:t>всю поверхность листа бумаги цветными </a:t>
            </a:r>
            <a:r>
              <a:rPr lang="ru-RU" sz="3200" b="1" dirty="0" smtClean="0"/>
              <a:t>карандашами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3200" b="1" dirty="0" smtClean="0"/>
              <a:t>Разрисовать поверхность белого листа можно не только карандашами, но и акварельными красками, фломастерами,  а если вы используете цветные восковые мелки, то парафиновая свеча не понадобится</a:t>
            </a:r>
            <a:r>
              <a:rPr lang="ru-RU" sz="3200" b="1" dirty="0" smtClean="0"/>
              <a:t>.</a:t>
            </a:r>
            <a:endParaRPr lang="ru-RU" sz="3200" b="1" dirty="0" smtClean="0"/>
          </a:p>
          <a:p>
            <a:r>
              <a:rPr lang="ru-RU" sz="3200" b="1" dirty="0" smtClean="0"/>
              <a:t>Гуашь можно заменить тушью или акриловой краской.</a:t>
            </a:r>
          </a:p>
          <a:p>
            <a:r>
              <a:rPr lang="ru-RU" sz="3200" b="1" dirty="0" smtClean="0"/>
              <a:t>Хорошо натрите цветную поверхность листа парафиновой свечой.</a:t>
            </a:r>
          </a:p>
          <a:p>
            <a:r>
              <a:rPr lang="ru-RU" sz="3200" b="1" dirty="0" smtClean="0"/>
              <a:t>Закрасьте рисунок гуашью и оставьте высыхать. Если на поверхности листа гуашь скатывается в капли, значит краска слишком жидкая. Добавьте в нее каплю жидкости для мытья посуды и покройте лист таким составом в 2-3 слоя.</a:t>
            </a:r>
          </a:p>
          <a:p>
            <a:r>
              <a:rPr lang="ru-RU" sz="3200" b="1" dirty="0" smtClean="0"/>
              <a:t>Подготовительный этап завершен. Теперь можно приступить к самому важному моменту - рисованию. Черную поверхность процарапайте зубочисткой, через царапину проступит яркий фон. Царапая поверхность, можно создать рисунок.</a:t>
            </a:r>
          </a:p>
          <a:p>
            <a:r>
              <a:rPr lang="ru-RU" sz="3200" b="1" dirty="0" smtClean="0"/>
              <a:t>Рисунок готов. Для мастер-класса мы нарисовали букет цветов, а еще были рисунки подводного мира и ночного города, животных. Всего, на что способно детское воображение, не перечислишь. Ведь в этой технике рисования все получается красиво - от абстрактных линий до профессиональных графических работ.</a:t>
            </a:r>
          </a:p>
          <a:p>
            <a:r>
              <a:rPr lang="ru-RU" sz="3200" b="1" dirty="0" smtClean="0"/>
              <a:t>Рисовать на фоне можно по-разному: нарисовать только очертания фигур и поиграть с светом и тенью в рисунке; высветлить всю фигуру и оставить ее на темном фоне, или, наоборот, фигуру оставить темной, а фон сделать светлым.</a:t>
            </a:r>
          </a:p>
          <a:p>
            <a:pPr fontAlgn="base"/>
            <a:r>
              <a:rPr lang="ru-RU" sz="3200" b="1" dirty="0" smtClean="0"/>
              <a:t>Для начала необходимо на чистом листе бумаге нарисовать рисунок свечой, предупредив ребенка, что в этот момент ничего не будет видно.</a:t>
            </a:r>
          </a:p>
          <a:p>
            <a:pPr fontAlgn="base"/>
            <a:r>
              <a:rPr lang="ru-RU" sz="3200" b="1" dirty="0" smtClean="0"/>
              <a:t>В такой технике можно рисовать с 3 лет. Можно предложить выполнить рисунки на различную тематику. Это может быть «Звездное небо», «Снежинки», «Салют», «Ромашка», «Морозный узор на окне», «Сказочный лес» и т. д</a:t>
            </a:r>
            <a:r>
              <a:rPr lang="ru-RU" sz="3200" b="1" dirty="0" smtClean="0"/>
              <a:t>.</a:t>
            </a:r>
          </a:p>
          <a:p>
            <a:pPr fontAlgn="base"/>
            <a:endParaRPr lang="ru-RU" sz="3200" b="1" dirty="0" smtClean="0"/>
          </a:p>
          <a:p>
            <a:pPr fontAlgn="base"/>
            <a:r>
              <a:rPr lang="ru-RU" sz="3200" b="1" dirty="0" smtClean="0"/>
              <a:t>Можно рисовать не только свечой, но и восковыми карандашами, эффект будет тот же. Поскольку дети не знают о свойстве воска отталкивать воду, для них такой способ рисования кажется волшебным.</a:t>
            </a:r>
          </a:p>
          <a:p>
            <a:pPr fontAlgn="base"/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038600" cy="5616624"/>
          </a:xfrm>
        </p:spPr>
        <p:txBody>
          <a:bodyPr>
            <a:normAutofit fontScale="32500" lnSpcReduction="20000"/>
          </a:bodyPr>
          <a:lstStyle/>
          <a:p>
            <a:pPr fontAlgn="base"/>
            <a:endParaRPr lang="ru-RU" dirty="0" smtClean="0"/>
          </a:p>
          <a:p>
            <a:pPr fontAlgn="base">
              <a:buNone/>
            </a:pPr>
            <a:endParaRPr lang="ru-RU" sz="3100" dirty="0" smtClean="0"/>
          </a:p>
          <a:p>
            <a:pPr fontAlgn="base"/>
            <a:endParaRPr lang="ru-RU" sz="3100" dirty="0" smtClean="0"/>
          </a:p>
          <a:p>
            <a:pPr fontAlgn="base"/>
            <a:endParaRPr lang="ru-RU" sz="3100" b="1" dirty="0" smtClean="0"/>
          </a:p>
          <a:p>
            <a:pPr fontAlgn="base"/>
            <a:r>
              <a:rPr lang="ru-RU" sz="3100" b="1" dirty="0" smtClean="0"/>
              <a:t>Чтобы </a:t>
            </a:r>
            <a:r>
              <a:rPr lang="ru-RU" sz="3100" b="1" dirty="0" smtClean="0"/>
              <a:t>изображение проявилось, необходимо широкую кисть или губку обмакнуть в краску или тушь и покрыть лист крупными мазками. Рисунок появится как по волшебству! После высыхания его можно дополнить, воспользовавшись фломастерами или </a:t>
            </a:r>
            <a:r>
              <a:rPr lang="ru-RU" sz="3100" b="1" dirty="0" err="1" smtClean="0"/>
              <a:t>маркерами.Т</a:t>
            </a:r>
            <a:r>
              <a:rPr lang="ru-RU" sz="3100" b="1" dirty="0" smtClean="0"/>
              <a:t> акая </a:t>
            </a:r>
            <a:r>
              <a:rPr lang="ru-RU" sz="3100" b="1" dirty="0" smtClean="0"/>
              <a:t>техника дает уверенность в работе с краской, развивает воображение, мелкую моторику, что очень важно для детей дошкольного и младшего школьного </a:t>
            </a:r>
            <a:r>
              <a:rPr lang="ru-RU" sz="3100" b="1" dirty="0" smtClean="0"/>
              <a:t>возраста</a:t>
            </a:r>
          </a:p>
          <a:p>
            <a:pPr fontAlgn="base"/>
            <a:endParaRPr lang="ru-RU" sz="3100" b="1" dirty="0" smtClean="0"/>
          </a:p>
          <a:p>
            <a:pPr fontAlgn="base"/>
            <a:r>
              <a:rPr lang="ru-RU" sz="3100" b="1" dirty="0" smtClean="0"/>
              <a:t>Для </a:t>
            </a:r>
            <a:r>
              <a:rPr lang="ru-RU" sz="3100" b="1" dirty="0" smtClean="0"/>
              <a:t>начала необходимо на чистом листе бумаге нарисовать рисунок свечой, предупредив ребенка, что в этот момент ничего не будет видно</a:t>
            </a:r>
            <a:r>
              <a:rPr lang="ru-RU" sz="3100" b="1" dirty="0" smtClean="0"/>
              <a:t>.</a:t>
            </a:r>
          </a:p>
          <a:p>
            <a:pPr fontAlgn="base"/>
            <a:endParaRPr lang="ru-RU" sz="3100" b="1" dirty="0" smtClean="0"/>
          </a:p>
          <a:p>
            <a:pPr fontAlgn="base"/>
            <a:r>
              <a:rPr lang="ru-RU" sz="3100" b="1" dirty="0" smtClean="0"/>
              <a:t>В такой технике можно рисовать с 3 лет. Можно предложить выполнить рисунки на различную тематику. Это может быть «Звездное небо», «Снежинки», «Салют», «Ромашка», «Морозный узор на окне», «Сказочный лес» и т. д</a:t>
            </a:r>
            <a:r>
              <a:rPr lang="ru-RU" sz="3100" b="1" dirty="0" smtClean="0"/>
              <a:t>.</a:t>
            </a:r>
          </a:p>
          <a:p>
            <a:pPr fontAlgn="base"/>
            <a:endParaRPr lang="ru-RU" sz="3100" b="1" dirty="0" smtClean="0"/>
          </a:p>
          <a:p>
            <a:pPr fontAlgn="base"/>
            <a:r>
              <a:rPr lang="ru-RU" sz="3100" b="1" dirty="0" smtClean="0"/>
              <a:t>Можно рисовать не только свечой, но и восковыми карандашами, эффект будет тот же. Поскольку дети не знают о свойстве воска отталкивать воду, для них такой способ рисования кажется волшебным</a:t>
            </a:r>
            <a:r>
              <a:rPr lang="ru-RU" sz="3100" b="1" dirty="0" smtClean="0"/>
              <a:t>.</a:t>
            </a:r>
          </a:p>
          <a:p>
            <a:pPr fontAlgn="base"/>
            <a:endParaRPr lang="ru-RU" sz="3100" b="1" dirty="0" smtClean="0"/>
          </a:p>
          <a:p>
            <a:pPr fontAlgn="base"/>
            <a:r>
              <a:rPr lang="ru-RU" sz="3100" b="1" dirty="0" smtClean="0"/>
              <a:t>Чтобы изображение проявилось, необходимо широкую кисть или губку обмакнуть в краску или тушь и покрыть лист крупными мазками. Рисунок появится как по волшебству! После высыхания его можно дополнить, воспользовавшись фломастерами или </a:t>
            </a:r>
            <a:r>
              <a:rPr lang="ru-RU" sz="3100" b="1" dirty="0" err="1" smtClean="0"/>
              <a:t>маркерами.Такая</a:t>
            </a:r>
            <a:r>
              <a:rPr lang="ru-RU" sz="3100" b="1" dirty="0" smtClean="0"/>
              <a:t> техника дает уверенность в работе с краской, развивает воображение, мелкую моторику, что очень важно для детей дошкольного и младшего школьного возраста.</a:t>
            </a:r>
          </a:p>
          <a:p>
            <a:endParaRPr lang="ru-RU" sz="31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F9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324195" cy="4743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9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50" t="2223"/>
          <a:stretch>
            <a:fillRect/>
          </a:stretch>
        </p:blipFill>
        <p:spPr>
          <a:xfrm>
            <a:off x="467544" y="476672"/>
            <a:ext cx="3697972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99.jpg"/>
          <p:cNvPicPr>
            <a:picLocks noChangeAspect="1"/>
          </p:cNvPicPr>
          <p:nvPr/>
        </p:nvPicPr>
        <p:blipFill>
          <a:blip r:embed="rId3" cstate="print"/>
          <a:srcRect l="2751" t="3801" r="1963"/>
          <a:stretch>
            <a:fillRect/>
          </a:stretch>
        </p:blipFill>
        <p:spPr>
          <a:xfrm>
            <a:off x="4788024" y="476672"/>
            <a:ext cx="3816424" cy="2889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etsad-409459-1454521062.jpg"/>
          <p:cNvPicPr>
            <a:picLocks noChangeAspect="1"/>
          </p:cNvPicPr>
          <p:nvPr/>
        </p:nvPicPr>
        <p:blipFill>
          <a:blip r:embed="rId4" cstate="print"/>
          <a:srcRect l="16200"/>
          <a:stretch>
            <a:fillRect/>
          </a:stretch>
        </p:blipFill>
        <p:spPr>
          <a:xfrm>
            <a:off x="1763688" y="3573016"/>
            <a:ext cx="5355877" cy="3152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Граттаж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Mum</cp:lastModifiedBy>
  <cp:revision>9</cp:revision>
  <dcterms:created xsi:type="dcterms:W3CDTF">2013-03-16T18:01:09Z</dcterms:created>
  <dcterms:modified xsi:type="dcterms:W3CDTF">2017-12-16T15:37:51Z</dcterms:modified>
</cp:coreProperties>
</file>